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9F24-9885-42DB-B220-BAD9C162E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1352-DA35-4F81-B3E2-2E47AE64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CFF4C-E306-4BB3-AC24-D3033372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1ECCE-E340-498C-99BD-4F7524F6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53862-B2A5-44FB-A6C7-B5D63756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4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58A5-A306-44C3-858F-689D45A6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DC7A0-2D29-4FCF-BF1C-9DEC76718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80F06-A591-4416-97DF-395435D4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C6ED4-E2C2-4379-882C-603F67DD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EA62-D888-44AD-B2FC-FB8426A0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6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F6448-7F10-4E3A-8F99-747C321B8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B3027-979B-47C5-9F1A-0D5CD6C43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C656F-5921-43D1-90CA-F6566706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DD8DE-B9CC-43E6-B71A-77885E55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693E-1D9F-483F-A4CC-728C5DA8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C732-7727-4F8B-A388-33799499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1B6-A38E-4895-A0E6-E31B39DE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AACF-A251-40C5-B99A-ADAD73F4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C3E78-9845-42FE-802A-A60424CF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67B81-C6C7-4061-B20A-1D60C406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B9AD-2984-4A70-A09F-01099B59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6E753-FE80-4FD8-BC4B-D7127E50A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1843D-7F77-45A7-88E8-41C6F57C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703B7-1B54-4FCF-A769-42F6BF92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50C4C-EF0C-4212-81F6-79ECC25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B2EC-83B3-464E-BDB7-8D6A8A64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30B5-4661-4D84-BCF6-55C92C318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E5603-B873-4316-981D-516AE4DB0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351E6-1C45-4F7B-902A-727CC045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578A0-31A6-40D8-A41F-7A35C276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B10C-5B77-43F1-BC90-66ACC0B4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C39C-6E3C-4096-B468-72C5CCC7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41A14-DBCE-467C-8004-CE4058300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D6654-0F02-46AA-B70B-A24484D75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6F7639-3401-4CF6-8AB1-64AE180B8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023B9-DA85-4490-B80C-88AE306E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1FDE3-B386-4185-8542-77C1615B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1E96B2-279D-4C15-8048-4B07CAB9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3AA33C-8480-4C66-93C3-249A5ACB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1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08E1-DF39-4262-819B-D37F12F7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8A6C4-CE31-4DA5-A26C-A611679A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9E041-7CC4-417D-B3A0-A934C9668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FD82D-CA98-41D9-9D80-8AA62A7A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1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197F6-0465-4556-B69F-4FD5F7AE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73DC9-0CF5-489F-B1A3-21ADE123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5CAA9-1C41-4E40-8630-06FC24B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8FCE-9650-48D8-8380-82704579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0452-EAC2-465B-AF0C-528DF6BD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23EB2-973B-4D30-AF5E-C3BF03A44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C771D-1A23-434D-B471-95348F70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7227-14B2-4DAE-928E-3402B2E7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1401E-866A-4437-9F14-896E5825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0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CB4D-393F-4DAB-8D09-EEA034F5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5EB205-DD26-4464-9EBA-B5D7F82D5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4294-1E8B-4A57-B1C4-C806EC0D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7D5B8-4629-438B-A7F4-C5287EE86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35DDA-B04B-4517-A6BA-BD66421D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8FB81-492E-4DE0-9DA5-5E5EBFA6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A7F86-2A8B-4657-AF5D-20668FB2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F4AF-3BBF-4C22-89DB-63C0DEE9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D4C46-6E41-4BB0-AC24-1331EA4B4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40DA4-3CD6-4AF7-B041-6DD0B474505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FCADF-8C46-4630-BAC2-C1A0B47C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486CF-8721-4478-8ACC-6D46D5CF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57DD-9D4F-479E-914C-98BDF6DD0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2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654D-A94D-4FDA-9EEB-071DD5263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4FECD-94C7-4828-9E6C-E9DB76DE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5"/>
            <a:ext cx="12191999" cy="685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875BB4-2800-4F4E-B470-311216471F9C}"/>
              </a:ext>
            </a:extLst>
          </p:cNvPr>
          <p:cNvSpPr txBox="1"/>
          <p:nvPr/>
        </p:nvSpPr>
        <p:spPr>
          <a:xfrm>
            <a:off x="6684645" y="3860180"/>
            <a:ext cx="448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1E33E-24B6-43CE-BEA4-2645F965BF72}"/>
              </a:ext>
            </a:extLst>
          </p:cNvPr>
          <p:cNvSpPr txBox="1"/>
          <p:nvPr/>
        </p:nvSpPr>
        <p:spPr>
          <a:xfrm>
            <a:off x="6762750" y="4781551"/>
            <a:ext cx="3248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. AVNI MEHTA</a:t>
            </a:r>
          </a:p>
          <a:p>
            <a:r>
              <a:rPr lang="en-US" dirty="0"/>
              <a:t>2. MADHURI GUMMA	</a:t>
            </a:r>
          </a:p>
          <a:p>
            <a:r>
              <a:rPr lang="en-US" dirty="0"/>
              <a:t>3. SINDHU MUDIREDDY</a:t>
            </a:r>
          </a:p>
          <a:p>
            <a:r>
              <a:rPr lang="en-US" dirty="0"/>
              <a:t>4. SUDHEESHA </a:t>
            </a:r>
          </a:p>
        </p:txBody>
      </p:sp>
    </p:spTree>
    <p:extLst>
      <p:ext uri="{BB962C8B-B14F-4D97-AF65-F5344CB8AC3E}">
        <p14:creationId xmlns:p14="http://schemas.microsoft.com/office/powerpoint/2010/main" val="417393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D84F-7744-4DBC-9116-29D6450E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E271-C37C-419E-99A8-4496390F1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772025"/>
          </a:xfrm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MedSpace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android based application which makes the patient’s life easy to take an appointment and communicate with the doctor.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goal of this application is to provide the ease environment for the patient to interact with the doctor.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app both Patients and Doctors can signup their details.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 will provide the details with their available timings  and patients will enter their personal details and health condition.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9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9D137-4A7C-4B75-BF57-567B9CB25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5" y="4940962"/>
            <a:ext cx="3381375" cy="191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7C561E9-1A36-45C5-B714-651E3F7E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3950" cy="136842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b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C275C-1588-4E1B-9C56-C2A357BCCEBC}"/>
              </a:ext>
            </a:extLst>
          </p:cNvPr>
          <p:cNvSpPr txBox="1"/>
          <p:nvPr/>
        </p:nvSpPr>
        <p:spPr>
          <a:xfrm>
            <a:off x="247650" y="1038225"/>
            <a:ext cx="102774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an appointment with doctor according to the doctor’s availability.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chat with doctor and have diagnosis from his own place.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is able to make a video call with doctor.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search for doctor and according to his health condition(Ex: Dentist, Gynecologist, pediatrician,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8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F58F-566D-4831-BC23-DB8E5B15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0B13-9991-4BCE-A9E4-F2789B4F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ie</a:t>
            </a:r>
            <a:r>
              <a:rPr lang="en-US" dirty="0"/>
              <a:t>., a patient or doctor can signup and login into the application with their details.</a:t>
            </a:r>
          </a:p>
          <a:p>
            <a:r>
              <a:rPr lang="en-US" dirty="0"/>
              <a:t>Doctor can check the patient’s requests.</a:t>
            </a:r>
          </a:p>
          <a:p>
            <a:r>
              <a:rPr lang="en-US" dirty="0"/>
              <a:t>Patient can book an appointment with the doctor by the choosing the doctor according to the problem he have.</a:t>
            </a:r>
          </a:p>
          <a:p>
            <a:r>
              <a:rPr lang="en-US" dirty="0"/>
              <a:t>Patient can chat or make a video call with the doctor and can have an efficient conversation with him.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64FDB-31F7-417C-B6D9-6CCEDB33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480" y="-14605"/>
            <a:ext cx="327152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449369-D608-4175-B9FB-25E1B163F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9" y="215974"/>
            <a:ext cx="1721276" cy="306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3CD7A-FF73-4CC3-8913-B948DEF2C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39" y="308106"/>
            <a:ext cx="2135383" cy="3372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F730B6-6A2E-44A3-B3D3-082B32F04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84" y="342781"/>
            <a:ext cx="1927874" cy="342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72185-9452-432D-89FF-8C1E70E61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01" y="164615"/>
            <a:ext cx="1888359" cy="3061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7C1370-C390-48D0-8FD5-4E5AB374D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92" y="3561845"/>
            <a:ext cx="1927875" cy="298704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F69E2EE-BF5F-42FC-94EE-E72249D4624B}"/>
              </a:ext>
            </a:extLst>
          </p:cNvPr>
          <p:cNvSpPr/>
          <p:nvPr/>
        </p:nvSpPr>
        <p:spPr>
          <a:xfrm>
            <a:off x="2011194" y="1584188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D04ED23-D9ED-4707-A3B0-4E8855D0A6BC}"/>
              </a:ext>
            </a:extLst>
          </p:cNvPr>
          <p:cNvSpPr/>
          <p:nvPr/>
        </p:nvSpPr>
        <p:spPr>
          <a:xfrm>
            <a:off x="5036813" y="1584188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F119357-19B1-4BF3-8EF7-DF6A4536C2C7}"/>
              </a:ext>
            </a:extLst>
          </p:cNvPr>
          <p:cNvSpPr/>
          <p:nvPr/>
        </p:nvSpPr>
        <p:spPr>
          <a:xfrm>
            <a:off x="7911558" y="1622292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47E167-EC87-44E8-90EA-BB75168B8350}"/>
              </a:ext>
            </a:extLst>
          </p:cNvPr>
          <p:cNvSpPr/>
          <p:nvPr/>
        </p:nvSpPr>
        <p:spPr>
          <a:xfrm>
            <a:off x="11212603" y="1513554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0E373F-F8AA-4FFE-B851-AAD50BC09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54" y="3680162"/>
            <a:ext cx="1596249" cy="2839157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CE899411-3FA9-4600-8476-4703FDE1D71E}"/>
              </a:ext>
            </a:extLst>
          </p:cNvPr>
          <p:cNvSpPr/>
          <p:nvPr/>
        </p:nvSpPr>
        <p:spPr>
          <a:xfrm rot="10584830">
            <a:off x="9295381" y="4574898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2CD882E-213E-407E-9646-06A3F4D368D7}"/>
              </a:ext>
            </a:extLst>
          </p:cNvPr>
          <p:cNvSpPr/>
          <p:nvPr/>
        </p:nvSpPr>
        <p:spPr>
          <a:xfrm rot="10800000">
            <a:off x="5570214" y="4841597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426D99-CB89-4047-A8CA-C97550922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17" y="3658717"/>
            <a:ext cx="1862949" cy="298330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05A07B11-DC27-47BD-8F80-D48659D3178C}"/>
              </a:ext>
            </a:extLst>
          </p:cNvPr>
          <p:cNvSpPr/>
          <p:nvPr/>
        </p:nvSpPr>
        <p:spPr>
          <a:xfrm rot="10800000">
            <a:off x="2376873" y="4988545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95A-BF4A-4C44-B437-0DCDB3D0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 application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6A918-BF7F-4C0B-9937-22221299A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" y="1490345"/>
            <a:ext cx="1975059" cy="3512925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B72F2C-297C-4F48-99D5-FECB3349370D}"/>
              </a:ext>
            </a:extLst>
          </p:cNvPr>
          <p:cNvSpPr/>
          <p:nvPr/>
        </p:nvSpPr>
        <p:spPr>
          <a:xfrm>
            <a:off x="2440706" y="3246807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0BE34-5ECD-452D-B3FE-D839FE6A5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49" y="1474598"/>
            <a:ext cx="2141297" cy="38086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6793B24-5D06-4573-B0B8-D6A669FF369D}"/>
              </a:ext>
            </a:extLst>
          </p:cNvPr>
          <p:cNvSpPr/>
          <p:nvPr/>
        </p:nvSpPr>
        <p:spPr>
          <a:xfrm>
            <a:off x="6096000" y="3153357"/>
            <a:ext cx="533400" cy="2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284350-23F2-4C8F-A21D-04625F3B9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53" y="1474598"/>
            <a:ext cx="2095599" cy="37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FE07-552E-4612-964D-3299E2E7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689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216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Wingdings</vt:lpstr>
      <vt:lpstr>Office Theme</vt:lpstr>
      <vt:lpstr>MEDSPACE</vt:lpstr>
      <vt:lpstr>INTRODUCTION</vt:lpstr>
      <vt:lpstr>FEATURES    </vt:lpstr>
      <vt:lpstr>Application Flow</vt:lpstr>
      <vt:lpstr>PowerPoint Presentation</vt:lpstr>
      <vt:lpstr>Doctor application flow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MEDSPACE</dc:title>
  <dc:creator>Sindhu Mudireddy</dc:creator>
  <cp:lastModifiedBy>Madhuri Gumma</cp:lastModifiedBy>
  <cp:revision>16</cp:revision>
  <dcterms:created xsi:type="dcterms:W3CDTF">2017-11-12T22:35:10Z</dcterms:created>
  <dcterms:modified xsi:type="dcterms:W3CDTF">2017-11-13T04:17:23Z</dcterms:modified>
</cp:coreProperties>
</file>